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9" r:id="rId6"/>
    <p:sldId id="259" r:id="rId7"/>
    <p:sldId id="260" r:id="rId8"/>
    <p:sldId id="261" r:id="rId9"/>
    <p:sldId id="265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26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48" d="100"/>
          <a:sy n="48" d="100"/>
        </p:scale>
        <p:origin x="43" y="8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4F8F-BC1C-4006-B5CF-E42F44E1C6B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B889-8556-49C4-8F6E-EC138C5DC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B889-8556-49C4-8F6E-EC138C5DCF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2AC7-341F-00EC-3774-B8F81FE7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5C9CD-0D03-2421-23A4-0346FE2B8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0927-8F3A-A2DE-7BC9-73912B20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DD7-F12D-6A1C-FFF1-3CAE99E0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6851-36DA-C768-259F-CCCE1D3B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5554-F2B0-6C96-99CD-AA2B925F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2717-3979-5DD4-8AB8-285CAF2C9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072F0-1B5F-8F1F-3F78-9DE369D9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B59F-A4B4-46C6-7B13-679B1354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570E-BA94-5EFC-82F4-8F2E9B39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186CB-570F-6107-1E9C-E07C34499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472BA-045D-8D1A-71B1-EC7B8F5BA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A453-BBE1-BD22-E317-04BFDE66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3A61E-1744-246E-208E-A882BB66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F3599-41B1-F424-A450-7732F863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E82F-CC2E-ABE8-D7FC-BE5C95A2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12DB-48C9-9EDE-3F0E-F603E68F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9CB2-0B72-4AAD-0E66-DF822A38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A5E4-041C-9D63-0552-5B734C62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CA0E-A64E-C7C6-5979-0E25957F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B316-0093-40F0-2D94-EB247C7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91444-7F41-02E0-BFEA-75E0CCCC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5490-502A-14A4-C82F-6CA2D772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48A2-18AC-5B5D-1DC7-7680A57C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FA6E-B4AC-145E-65A7-7BCC8277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56EA-0265-A0A6-3C1A-51A42679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EBE-EC60-30E5-D5DD-788E9BC74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C72EC-827E-7A1A-EBB2-2BFCB0C95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B13B1-8231-31D3-8A20-88703591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4FB20-64BE-5F8A-F848-4CF3E65D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4020-185D-B187-3B0A-05E72B69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923-BE1A-7D4A-709D-63A69E95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C2657-E5F5-E737-9EE4-F6F91A16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189A9-3254-B6F4-3FCF-BE371FD2E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49630-70B1-D4A7-2E61-D2A6AE860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22654-6134-8A56-631D-BA38EAD5C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70AD4-7691-3201-C6BA-9B53D793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B9305-3B6F-6D44-7523-A5189926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03696-DEE8-DE39-63FE-6A6EEC1A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A8D3-5B13-8384-61DF-F6BE1FA4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F9FE1-0945-8772-A500-2FAFDFEB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44568-6A5F-C4A9-5901-D72A760B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0B2A-5152-BF60-93D4-9BFBC585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00233-F04A-4CC8-F50B-DCAAB6F8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F110D-74F9-F3D7-F9C2-0DFF102D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6C957-CCD4-F19D-D60C-9A9E21D6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2096-1680-C30B-4562-BFC7BE43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AAFA-95E3-CBC0-11DF-A54CDF77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FD9C4-CFD5-04AC-AEDE-511308EC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271FA-14DA-0418-6787-2ECF6829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7230E-34CC-D455-8713-7177F35E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00CA2-B5A1-17D1-8395-27A73CF7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3976-C85A-203C-8396-5665F960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8B8B6-74B4-67A1-7552-C9DEE0683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3EECF-AA25-4B97-B91C-E04803775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DC3D4-F3D8-FBB5-9649-FA2793D6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09161-B181-3662-49A1-EECCEA06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B1409-1984-3637-146A-25A1088C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3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2E2FB-0C62-F544-600D-78A9B70A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2BF85-9AEE-B9BA-294C-72FAE75B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950A-E563-29BC-C78F-8059B3960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C2E4-D2CA-4958-9A64-2ED7164B23F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DB4E-306D-953E-80B8-2B20B8BCD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3C63E-F035-6474-8DCF-E0A0F8E0F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D47F-B1AD-4DF7-958C-E95A022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2545" y="4198388"/>
            <a:ext cx="3508312" cy="1600587"/>
          </a:xfrm>
        </p:spPr>
        <p:txBody>
          <a:bodyPr>
            <a:normAutofit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792" y="135295"/>
            <a:ext cx="11694366" cy="5099178"/>
          </a:xfrm>
        </p:spPr>
        <p:txBody>
          <a:bodyPr anchor="ctr">
            <a:noAutofit/>
          </a:bodyPr>
          <a:lstStyle/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JOB,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VICTIM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TO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VICTOR,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8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INTRODUCTION: </a:t>
            </a:r>
            <a:r>
              <a:rPr lang="en-US" sz="4000" b="1" cap="all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 to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833535" y="1283267"/>
            <a:ext cx="10524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Literary background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Placement in the biblical context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Wisdom literature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Combination of narrative and poetry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Authorship (not Moses)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Influence of other ancient texts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Personalities (see list of character sketches provided)</a:t>
            </a:r>
          </a:p>
        </p:txBody>
      </p:sp>
    </p:spTree>
    <p:extLst>
      <p:ext uri="{BB962C8B-B14F-4D97-AF65-F5344CB8AC3E}">
        <p14:creationId xmlns:p14="http://schemas.microsoft.com/office/powerpoint/2010/main" val="314264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INTRODUCTION: </a:t>
            </a:r>
            <a:r>
              <a:rPr lang="en-US" sz="4000" b="1" cap="all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SETTING THE STAGE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1347537" y="1283267"/>
            <a:ext cx="10010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Setting the Stage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Chs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1-2)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Narrative introduction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the Prosperous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the Righteous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the Unknowing Target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the Victim</a:t>
            </a:r>
          </a:p>
        </p:txBody>
      </p:sp>
    </p:spTree>
    <p:extLst>
      <p:ext uri="{BB962C8B-B14F-4D97-AF65-F5344CB8AC3E}">
        <p14:creationId xmlns:p14="http://schemas.microsoft.com/office/powerpoint/2010/main" val="253321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INTRODUCTION: </a:t>
            </a:r>
            <a:r>
              <a:rPr lang="en-US" sz="4000" b="1" cap="all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833535" y="1283267"/>
            <a:ext cx="105249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Application Questions: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 you name some biblical personalities, other than Jesus, who were righteous “victims” and “victors”? Justify your choices.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would you characterize the “friends” of Job at this point?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2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2545" y="4198388"/>
            <a:ext cx="3508312" cy="1600587"/>
          </a:xfrm>
        </p:spPr>
        <p:txBody>
          <a:bodyPr>
            <a:normAutofit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792" y="135295"/>
            <a:ext cx="11694366" cy="5099178"/>
          </a:xfrm>
        </p:spPr>
        <p:txBody>
          <a:bodyPr anchor="ctr">
            <a:noAutofit/>
          </a:bodyPr>
          <a:lstStyle/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JOB,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VICTIM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TO </a:t>
            </a:r>
          </a:p>
          <a:p>
            <a:pPr algn="l"/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VICTOR,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THE BOOK OF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897294" y="1198440"/>
            <a:ext cx="105249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3434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Course Title: Job, Victim to Victor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343400" algn="l"/>
              </a:tabLs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343400" algn="l"/>
              </a:tabLs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Dates: March 5 through 28 May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 of Instructors: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Deacon Joseph Moss and Dr Gary Huckabay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Course Objective: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address 10 major themes and issues in the book of Job that have practical application for today’s Christian and dispel a commonly held concept that Job teaches us to be more suffering victims than courageous victors.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16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THE BOOK OF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801286" y="763824"/>
            <a:ext cx="11247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 and Participant Resources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References: We have provided an annotated bibliography. This does not include all the resources consulted like references included in BibleWorks and Olive Tree, etc.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Participant resources: some background information and a theological summary; a brief annotated outline of Job; and character sketches of the major personalities.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the Title of the Course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“Victim to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ictory” – What does that mean?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Victim to victory stories: those will be engaging pericopes at the beginning of each lesson with little pizzaz and maybe a surprise or two.</a:t>
            </a:r>
          </a:p>
        </p:txBody>
      </p:sp>
    </p:spTree>
    <p:extLst>
      <p:ext uri="{BB962C8B-B14F-4D97-AF65-F5344CB8AC3E}">
        <p14:creationId xmlns:p14="http://schemas.microsoft.com/office/powerpoint/2010/main" val="350501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0670B-E93E-1FA6-3BFB-AC28BD0A7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45864"/>
            <a:ext cx="5696465" cy="4270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CD98F-3085-964F-4FCC-07C1A399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03200"/>
            <a:ext cx="10515600" cy="6826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Verdana Pro Cond SemiBold" panose="020B0706030504040204" pitchFamily="34" charset="0"/>
              </a:rPr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1D387-E65C-544F-546D-458560733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85" y="1047750"/>
            <a:ext cx="5944115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4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THE BOOK OF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801286" y="763824"/>
            <a:ext cx="11247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 and Participant Resources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References: We have provided an annotated bibliography. This does not include all the resources consulted like references included in BibleWorks and Olive Tree, etc.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Participant resources: some background information and a theological summary; a brief annotated outline of Job; and character sketches of the major personalities.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the Title of the Course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“Victim to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ictory” – What does that mean?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Victim to victory stories: those will be engaging pericopes at the beginning of each lesson with little pizzaz and maybe a surprise or two.</a:t>
            </a:r>
          </a:p>
        </p:txBody>
      </p:sp>
    </p:spTree>
    <p:extLst>
      <p:ext uri="{BB962C8B-B14F-4D97-AF65-F5344CB8AC3E}">
        <p14:creationId xmlns:p14="http://schemas.microsoft.com/office/powerpoint/2010/main" val="180279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THE BOOK OF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706016" y="1101657"/>
            <a:ext cx="112153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Word about the Thematic Approach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thematic approach we mean that instead of a verse by verse (exegetical) approach we chose to select common verses from various speeches and tie them together in a theme – 10 themes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The10 themes: The Role of the Adversary, Perspectives on God in Job; Perspectives on Job’s Innocence;  Perspectives on Suffering in Job; Perspectives on Faith in Job; Perspectives on Justice in Job; Perspectives on Sin in Job; Perspectives on Job as a Type of Christ; Perspectives on Life in Job; Perspectives on Wisdom in Job; Lessons from Job for Today. 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8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INTRODUCTION: CLASS FORMAT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937726" y="763824"/>
            <a:ext cx="109836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Note: the Michael Card music in the background relates to our theme called, “A Job Suite”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I.	Victim to Victory Story (Modern Era Jobs)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II.	Introduction to the Theme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A. Definition of the Theme</a:t>
            </a:r>
          </a:p>
          <a:p>
            <a:pPr marL="800100" lvl="1" indent="-342900">
              <a:buAutoNum type="alphaUcPeriod" startAt="2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Participant Expectations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III.	Perspectives on the Theme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A. Key references for the Theme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 Complicating cultural influences</a:t>
            </a:r>
          </a:p>
          <a:p>
            <a:pPr marL="800100" lvl="1" indent="-342900">
              <a:buAutoNum type="alphaUcPeriod" startAt="3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Teachings from Job on the Theme</a:t>
            </a:r>
          </a:p>
          <a:p>
            <a:pPr marL="800100" lvl="1" indent="-342900">
              <a:buAutoNum type="alphaUcPeriod" startAt="3"/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IV.	Engagement Questions and Closing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539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E984-FAF7-3769-199E-7D1B3510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521" y="5934270"/>
            <a:ext cx="1648409" cy="9237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whebb" panose="02000400000000000000" pitchFamily="2" charset="0"/>
                <a:cs typeface="Arial" panose="020B0604020202020204" pitchFamily="34" charset="0"/>
              </a:rPr>
              <a:t>bwya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7EF9-C319-A947-4E63-4B6C9A702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35295"/>
            <a:ext cx="11778342" cy="75111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INTRODUCTION: </a:t>
            </a:r>
            <a:r>
              <a:rPr lang="en-US" sz="4000" b="1" cap="all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 to Job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DF0DCD-7388-BB0E-460F-0B18BE5F5D4B}"/>
              </a:ext>
            </a:extLst>
          </p:cNvPr>
          <p:cNvSpPr txBox="1">
            <a:spLocks/>
          </p:cNvSpPr>
          <p:nvPr/>
        </p:nvSpPr>
        <p:spPr>
          <a:xfrm>
            <a:off x="143070" y="5798975"/>
            <a:ext cx="1856792" cy="923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whebb" panose="02000400000000000000" pitchFamily="2" charset="0"/>
                <a:cs typeface="Arial" panose="020B0604020202020204" pitchFamily="34" charset="0"/>
              </a:rPr>
              <a:t>   </a:t>
            </a:r>
            <a:endParaRPr lang="en-US" sz="8000" dirty="0">
              <a:solidFill>
                <a:srgbClr val="72667E"/>
              </a:solidFill>
              <a:latin typeface="Bwhebb" panose="02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C8B0F-AF1F-55EB-66B5-275BAFBCA908}"/>
              </a:ext>
            </a:extLst>
          </p:cNvPr>
          <p:cNvSpPr txBox="1"/>
          <p:nvPr/>
        </p:nvSpPr>
        <p:spPr>
          <a:xfrm>
            <a:off x="270588" y="5934269"/>
            <a:ext cx="164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F37F-130F-46FF-4D35-4CA9C0254324}"/>
              </a:ext>
            </a:extLst>
          </p:cNvPr>
          <p:cNvSpPr txBox="1"/>
          <p:nvPr/>
        </p:nvSpPr>
        <p:spPr>
          <a:xfrm>
            <a:off x="961054" y="1528093"/>
            <a:ext cx="1078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 to the Book of Job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Historical period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Location – Uz (pronounced “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oots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”)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do not know where Uz/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Uts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but see Gen 36:28,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Jer</a:t>
            </a:r>
            <a:r>
              <a:rPr lang="en-US" sz="2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25:20, and Lam 4:21 for hints.</a:t>
            </a:r>
          </a:p>
          <a:p>
            <a:pPr marL="742950" lvl="1" indent="-285750">
              <a:buFont typeface="Verdana" panose="020B0604030504040204" pitchFamily="34" charset="0"/>
              <a:buChar char="◊"/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</a:t>
            </a: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6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060C-C9C3-10FF-F9CA-8A932F2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Verdana Pro Cond SemiBold" panose="020B0706030504040204" pitchFamily="34" charset="0"/>
              </a:rPr>
              <a:t>Location of Uz?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80D55-9B5D-3F45-F6CC-71B83B51B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4" y="1001404"/>
            <a:ext cx="4788525" cy="571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DB56E-13CE-00E0-6B5E-FD1880457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368" y="2940893"/>
            <a:ext cx="6090432" cy="3773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C024C-45A8-FE28-3E9E-BA01B120F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979" y="143356"/>
            <a:ext cx="5352547" cy="36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714</Words>
  <Application>Microsoft Office PowerPoint</Application>
  <PresentationFormat>Widescreen</PresentationFormat>
  <Paragraphs>129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Bwhebb</vt:lpstr>
      <vt:lpstr>Calibri</vt:lpstr>
      <vt:lpstr>Calibri Light</vt:lpstr>
      <vt:lpstr>Verdana</vt:lpstr>
      <vt:lpstr>Verdana Pro Cond SemiBold</vt:lpstr>
      <vt:lpstr>Wingdings</vt:lpstr>
      <vt:lpstr>Office Theme</vt:lpstr>
      <vt:lpstr>   bwya</vt:lpstr>
      <vt:lpstr>   bwya</vt:lpstr>
      <vt:lpstr>   bwya</vt:lpstr>
      <vt:lpstr>References</vt:lpstr>
      <vt:lpstr>   bwya</vt:lpstr>
      <vt:lpstr>   bwya</vt:lpstr>
      <vt:lpstr>   bwya</vt:lpstr>
      <vt:lpstr>   bwya</vt:lpstr>
      <vt:lpstr>Location of Uz?</vt:lpstr>
      <vt:lpstr>   bwya</vt:lpstr>
      <vt:lpstr>   bwya</vt:lpstr>
      <vt:lpstr>   bwya</vt:lpstr>
      <vt:lpstr>   bwya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bwya</dc:title>
  <dc:creator>Gary Huckabay</dc:creator>
  <cp:lastModifiedBy>Gary Huckabay</cp:lastModifiedBy>
  <cp:revision>20</cp:revision>
  <dcterms:created xsi:type="dcterms:W3CDTF">2023-02-20T17:46:56Z</dcterms:created>
  <dcterms:modified xsi:type="dcterms:W3CDTF">2023-02-24T00:02:40Z</dcterms:modified>
</cp:coreProperties>
</file>